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9" r:id="rId4"/>
    <p:sldId id="260" r:id="rId5"/>
    <p:sldId id="261" r:id="rId6"/>
    <p:sldId id="262" r:id="rId7"/>
    <p:sldId id="278" r:id="rId8"/>
    <p:sldId id="279" r:id="rId9"/>
    <p:sldId id="282" r:id="rId10"/>
    <p:sldId id="281" r:id="rId11"/>
    <p:sldId id="269" r:id="rId12"/>
    <p:sldId id="268" r:id="rId1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8900"/>
    <a:srgbClr val="CC00FF"/>
    <a:srgbClr val="1D80CD"/>
    <a:srgbClr val="FFFFFF"/>
    <a:srgbClr val="00B926"/>
    <a:srgbClr val="3C488F"/>
    <a:srgbClr val="F59A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638" autoAdjust="0"/>
    <p:restoredTop sz="94684"/>
  </p:normalViewPr>
  <p:slideViewPr>
    <p:cSldViewPr snapToGrid="0">
      <p:cViewPr varScale="1">
        <p:scale>
          <a:sx n="106" d="100"/>
          <a:sy n="106" d="100"/>
        </p:scale>
        <p:origin x="102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533520" y="764280"/>
            <a:ext cx="6704640" cy="3771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en-US" sz="1800" b="0" strike="noStrike" spc="-1">
                <a:solidFill>
                  <a:srgbClr val="000000"/>
                </a:solidFill>
                <a:latin typeface="Century Gothic"/>
              </a:rPr>
              <a:t>Click to move the slide</a:t>
            </a:r>
          </a:p>
        </p:txBody>
      </p:sp>
      <p:sp>
        <p:nvSpPr>
          <p:cNvPr id="132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Click to edit the notes format</a:t>
            </a:r>
          </a:p>
        </p:txBody>
      </p:sp>
      <p:sp>
        <p:nvSpPr>
          <p:cNvPr id="133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1400" b="0" strike="noStrike" spc="-1">
                <a:solidFill>
                  <a:srgbClr val="000000"/>
                </a:solidFill>
                <a:latin typeface="Calibri"/>
              </a:rPr>
              <a:t>&lt;header&gt;</a:t>
            </a:r>
          </a:p>
        </p:txBody>
      </p:sp>
      <p:sp>
        <p:nvSpPr>
          <p:cNvPr id="134" name="PlaceHolder 4"/>
          <p:cNvSpPr>
            <a:spLocks noGrp="1"/>
          </p:cNvSpPr>
          <p:nvPr>
            <p:ph type="dt" idx="10"/>
          </p:nvPr>
        </p:nvSpPr>
        <p:spPr>
          <a:xfrm>
            <a:off x="439920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algn="r">
              <a:buNone/>
              <a:defRPr lang="en-US" sz="1400" b="0" strike="noStrike" spc="-1">
                <a:solidFill>
                  <a:srgbClr val="000000"/>
                </a:solidFill>
                <a:latin typeface="Calibri"/>
              </a:defRPr>
            </a:lvl1pPr>
          </a:lstStyle>
          <a:p>
            <a:pPr algn="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Calibri"/>
              </a:rPr>
              <a:t>&lt;date/time&gt;</a:t>
            </a:r>
          </a:p>
        </p:txBody>
      </p:sp>
      <p:sp>
        <p:nvSpPr>
          <p:cNvPr id="135" name="PlaceHolder 5"/>
          <p:cNvSpPr>
            <a:spLocks noGrp="1"/>
          </p:cNvSpPr>
          <p:nvPr>
            <p:ph type="ftr" idx="11"/>
          </p:nvPr>
        </p:nvSpPr>
        <p:spPr>
          <a:xfrm>
            <a:off x="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>
              <a:defRPr lang="en-US" sz="1400" b="0" strike="noStrike" spc="-1">
                <a:solidFill>
                  <a:srgbClr val="000000"/>
                </a:solidFill>
                <a:latin typeface="Calibri"/>
              </a:defRPr>
            </a:lvl1pPr>
          </a:lstStyle>
          <a:p>
            <a:r>
              <a:rPr lang="en-US" sz="1400" b="0" strike="noStrike" spc="-1">
                <a:solidFill>
                  <a:srgbClr val="000000"/>
                </a:solidFill>
                <a:latin typeface="Calibri"/>
              </a:rPr>
              <a:t>&lt;footer&gt;</a:t>
            </a:r>
          </a:p>
        </p:txBody>
      </p:sp>
      <p:sp>
        <p:nvSpPr>
          <p:cNvPr id="136" name="PlaceHolder 6"/>
          <p:cNvSpPr>
            <a:spLocks noGrp="1"/>
          </p:cNvSpPr>
          <p:nvPr>
            <p:ph type="sldNum" idx="12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algn="r">
              <a:buNone/>
              <a:defRPr lang="en-US" sz="1400" b="0" strike="noStrike" spc="-1">
                <a:solidFill>
                  <a:srgbClr val="000000"/>
                </a:solidFill>
                <a:latin typeface="Calibri"/>
              </a:defRPr>
            </a:lvl1pPr>
          </a:lstStyle>
          <a:p>
            <a:pPr algn="r">
              <a:buNone/>
            </a:pPr>
            <a:fld id="{1CB4A028-4CDC-4CFC-87D1-5108AD0FFD05}" type="slidenum">
              <a:rPr lang="en-US" sz="1400" b="0" strike="noStrike" spc="-1">
                <a:solidFill>
                  <a:srgbClr val="000000"/>
                </a:solidFill>
                <a:latin typeface="Calibri"/>
              </a:rPr>
              <a:t>‹N°›</a:t>
            </a:fld>
            <a:endParaRPr lang="en-US" sz="14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533400" y="763588"/>
            <a:ext cx="6704013" cy="37719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>
              <a:buNone/>
            </a:pPr>
            <a:fld id="{1CB4A028-4CDC-4CFC-87D1-5108AD0FFD05}" type="slidenum">
              <a:rPr lang="en-US" sz="1400" b="0" strike="noStrike" spc="-1" smtClean="0">
                <a:solidFill>
                  <a:srgbClr val="000000"/>
                </a:solidFill>
                <a:latin typeface="Calibri"/>
              </a:rPr>
              <a:t>8</a:t>
            </a:fld>
            <a:endParaRPr lang="en-US" sz="1400" b="0" strike="noStrike" spc="-1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624282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533400" y="763588"/>
            <a:ext cx="6704013" cy="37719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>
              <a:buNone/>
            </a:pPr>
            <a:fld id="{1CB4A028-4CDC-4CFC-87D1-5108AD0FFD05}" type="slidenum">
              <a:rPr lang="en-US" sz="1400" b="0" strike="noStrike" spc="-1" smtClean="0">
                <a:solidFill>
                  <a:srgbClr val="000000"/>
                </a:solidFill>
                <a:latin typeface="Calibri"/>
              </a:rPr>
              <a:t>9</a:t>
            </a:fld>
            <a:endParaRPr lang="en-US" sz="1400" b="0" strike="noStrike" spc="-1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192884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1689DC4C-EF5C-4AD6-8E6E-84481DD6D0BF}" type="slidenum">
              <a:t>‹N°›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1251720" y="382320"/>
            <a:ext cx="10177920" cy="1491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subTitle"/>
          </p:nvPr>
        </p:nvSpPr>
        <p:spPr>
          <a:xfrm>
            <a:off x="1251720" y="2286000"/>
            <a:ext cx="10177920" cy="3593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D66A9FFF-61E5-414A-99D7-17D063C4EAAA}" type="slidenum">
              <a:t>‹N°›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1251720" y="382320"/>
            <a:ext cx="10177920" cy="1491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1251720" y="2286000"/>
            <a:ext cx="10177920" cy="3593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110000"/>
              </a:lnSpc>
              <a:spcBef>
                <a:spcPts val="1417"/>
              </a:spcBef>
              <a:buNone/>
            </a:pPr>
            <a:endParaRPr lang="en-US" sz="2000" b="0" strike="noStrike" spc="-1">
              <a:solidFill>
                <a:srgbClr val="595959"/>
              </a:solidFill>
              <a:latin typeface="Century Gothic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37922F57-A253-49D3-835B-C02B63B1E0D6}" type="slidenum">
              <a:t>‹N°›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1251720" y="382320"/>
            <a:ext cx="10177920" cy="1491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/>
          </p:nvPr>
        </p:nvSpPr>
        <p:spPr>
          <a:xfrm>
            <a:off x="1251720" y="2286000"/>
            <a:ext cx="4966560" cy="3593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110000"/>
              </a:lnSpc>
              <a:spcBef>
                <a:spcPts val="1417"/>
              </a:spcBef>
              <a:buNone/>
            </a:pPr>
            <a:endParaRPr lang="en-US" sz="2000" b="0" strike="noStrike" spc="-1">
              <a:solidFill>
                <a:srgbClr val="595959"/>
              </a:solidFill>
              <a:latin typeface="Century Gothic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/>
          </p:nvPr>
        </p:nvSpPr>
        <p:spPr>
          <a:xfrm>
            <a:off x="6467040" y="2286000"/>
            <a:ext cx="4966560" cy="3593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110000"/>
              </a:lnSpc>
              <a:spcBef>
                <a:spcPts val="1417"/>
              </a:spcBef>
              <a:buNone/>
            </a:pPr>
            <a:endParaRPr lang="en-US" sz="2000" b="0" strike="noStrike" spc="-1">
              <a:solidFill>
                <a:srgbClr val="595959"/>
              </a:solidFill>
              <a:latin typeface="Century Gothic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6B714A35-C137-41EB-B92F-8B3FBAD98B8F}" type="slidenum">
              <a:t>‹N°›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1251720" y="382320"/>
            <a:ext cx="10177920" cy="1491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5C276380-F75F-4CAB-8523-8312516176DE}" type="slidenum">
              <a:t>‹N°›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subTitle"/>
          </p:nvPr>
        </p:nvSpPr>
        <p:spPr>
          <a:xfrm>
            <a:off x="1251720" y="382320"/>
            <a:ext cx="10177920" cy="6916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422704D4-81E5-40B9-BBA2-FFF0243B5AF9}" type="slidenum">
              <a:t>‹N°›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1251720" y="382320"/>
            <a:ext cx="10177920" cy="1491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1251720" y="2286000"/>
            <a:ext cx="4966560" cy="171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110000"/>
              </a:lnSpc>
              <a:spcBef>
                <a:spcPts val="1417"/>
              </a:spcBef>
              <a:buNone/>
            </a:pPr>
            <a:endParaRPr lang="en-US" sz="2000" b="0" strike="noStrike" spc="-1">
              <a:solidFill>
                <a:srgbClr val="595959"/>
              </a:solidFill>
              <a:latin typeface="Century Gothic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6467040" y="2286000"/>
            <a:ext cx="4966560" cy="3593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110000"/>
              </a:lnSpc>
              <a:spcBef>
                <a:spcPts val="1417"/>
              </a:spcBef>
              <a:buNone/>
            </a:pPr>
            <a:endParaRPr lang="en-US" sz="2000" b="0" strike="noStrike" spc="-1">
              <a:solidFill>
                <a:srgbClr val="595959"/>
              </a:solidFill>
              <a:latin typeface="Century Gothic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1251720" y="4162680"/>
            <a:ext cx="4966560" cy="171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110000"/>
              </a:lnSpc>
              <a:spcBef>
                <a:spcPts val="1417"/>
              </a:spcBef>
              <a:buNone/>
            </a:pPr>
            <a:endParaRPr lang="en-US" sz="2000" b="0" strike="noStrike" spc="-1">
              <a:solidFill>
                <a:srgbClr val="595959"/>
              </a:solidFill>
              <a:latin typeface="Century Gothic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CF50D2C9-B247-41AC-BC4C-345A096FBE87}" type="slidenum">
              <a:t>‹N°›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1251720" y="382320"/>
            <a:ext cx="10177920" cy="1491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1251720" y="2286000"/>
            <a:ext cx="4966560" cy="3593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110000"/>
              </a:lnSpc>
              <a:spcBef>
                <a:spcPts val="1417"/>
              </a:spcBef>
              <a:buNone/>
            </a:pPr>
            <a:endParaRPr lang="en-US" sz="2000" b="0" strike="noStrike" spc="-1">
              <a:solidFill>
                <a:srgbClr val="595959"/>
              </a:solidFill>
              <a:latin typeface="Century Gothic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6467040" y="2286000"/>
            <a:ext cx="4966560" cy="171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110000"/>
              </a:lnSpc>
              <a:spcBef>
                <a:spcPts val="1417"/>
              </a:spcBef>
              <a:buNone/>
            </a:pPr>
            <a:endParaRPr lang="en-US" sz="2000" b="0" strike="noStrike" spc="-1">
              <a:solidFill>
                <a:srgbClr val="595959"/>
              </a:solidFill>
              <a:latin typeface="Century Gothic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6467040" y="4162680"/>
            <a:ext cx="4966560" cy="171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110000"/>
              </a:lnSpc>
              <a:spcBef>
                <a:spcPts val="1417"/>
              </a:spcBef>
              <a:buNone/>
            </a:pPr>
            <a:endParaRPr lang="en-US" sz="2000" b="0" strike="noStrike" spc="-1">
              <a:solidFill>
                <a:srgbClr val="595959"/>
              </a:solidFill>
              <a:latin typeface="Century Gothic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D92E7196-7B21-4F7D-92B8-39863D4362F8}" type="slidenum">
              <a:t>‹N°›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1251720" y="382320"/>
            <a:ext cx="10177920" cy="1491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1251720" y="2286000"/>
            <a:ext cx="4966560" cy="171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110000"/>
              </a:lnSpc>
              <a:spcBef>
                <a:spcPts val="1417"/>
              </a:spcBef>
              <a:buNone/>
            </a:pPr>
            <a:endParaRPr lang="en-US" sz="2000" b="0" strike="noStrike" spc="-1">
              <a:solidFill>
                <a:srgbClr val="595959"/>
              </a:solidFill>
              <a:latin typeface="Century Gothic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6467040" y="2286000"/>
            <a:ext cx="4966560" cy="171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110000"/>
              </a:lnSpc>
              <a:spcBef>
                <a:spcPts val="1417"/>
              </a:spcBef>
              <a:buNone/>
            </a:pPr>
            <a:endParaRPr lang="en-US" sz="2000" b="0" strike="noStrike" spc="-1">
              <a:solidFill>
                <a:srgbClr val="595959"/>
              </a:solidFill>
              <a:latin typeface="Century Gothic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/>
          </p:nvPr>
        </p:nvSpPr>
        <p:spPr>
          <a:xfrm>
            <a:off x="1251720" y="4162680"/>
            <a:ext cx="10177920" cy="171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110000"/>
              </a:lnSpc>
              <a:spcBef>
                <a:spcPts val="1417"/>
              </a:spcBef>
              <a:buNone/>
            </a:pPr>
            <a:endParaRPr lang="en-US" sz="2000" b="0" strike="noStrike" spc="-1">
              <a:solidFill>
                <a:srgbClr val="595959"/>
              </a:solidFill>
              <a:latin typeface="Century Gothic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179DA830-1DAB-494D-A30B-EB1D0DCC0BBC}" type="slidenum">
              <a:t>‹N°›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1251720" y="382320"/>
            <a:ext cx="10177920" cy="1491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/>
          </p:nvPr>
        </p:nvSpPr>
        <p:spPr>
          <a:xfrm>
            <a:off x="1251720" y="2286000"/>
            <a:ext cx="10177920" cy="171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110000"/>
              </a:lnSpc>
              <a:spcBef>
                <a:spcPts val="1417"/>
              </a:spcBef>
              <a:buNone/>
            </a:pPr>
            <a:endParaRPr lang="en-US" sz="2000" b="0" strike="noStrike" spc="-1">
              <a:solidFill>
                <a:srgbClr val="595959"/>
              </a:solidFill>
              <a:latin typeface="Century Gothic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/>
          </p:nvPr>
        </p:nvSpPr>
        <p:spPr>
          <a:xfrm>
            <a:off x="1251720" y="4162680"/>
            <a:ext cx="10177920" cy="171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110000"/>
              </a:lnSpc>
              <a:spcBef>
                <a:spcPts val="1417"/>
              </a:spcBef>
              <a:buNone/>
            </a:pPr>
            <a:endParaRPr lang="en-US" sz="2000" b="0" strike="noStrike" spc="-1">
              <a:solidFill>
                <a:srgbClr val="595959"/>
              </a:solidFill>
              <a:latin typeface="Century Gothic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7521AC21-1CC8-4CAD-B4F2-307055C251DB}" type="slidenum">
              <a:t>‹N°›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1251720" y="382320"/>
            <a:ext cx="10177920" cy="1491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/>
          </p:nvPr>
        </p:nvSpPr>
        <p:spPr>
          <a:xfrm>
            <a:off x="1251720" y="2286000"/>
            <a:ext cx="4966560" cy="171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110000"/>
              </a:lnSpc>
              <a:spcBef>
                <a:spcPts val="1417"/>
              </a:spcBef>
              <a:buNone/>
            </a:pPr>
            <a:endParaRPr lang="en-US" sz="2000" b="0" strike="noStrike" spc="-1">
              <a:solidFill>
                <a:srgbClr val="595959"/>
              </a:solidFill>
              <a:latin typeface="Century Gothic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/>
          </p:nvPr>
        </p:nvSpPr>
        <p:spPr>
          <a:xfrm>
            <a:off x="6467040" y="2286000"/>
            <a:ext cx="4966560" cy="171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110000"/>
              </a:lnSpc>
              <a:spcBef>
                <a:spcPts val="1417"/>
              </a:spcBef>
              <a:buNone/>
            </a:pPr>
            <a:endParaRPr lang="en-US" sz="2000" b="0" strike="noStrike" spc="-1">
              <a:solidFill>
                <a:srgbClr val="595959"/>
              </a:solidFill>
              <a:latin typeface="Century Gothic"/>
            </a:endParaRPr>
          </a:p>
        </p:txBody>
      </p:sp>
      <p:sp>
        <p:nvSpPr>
          <p:cNvPr id="36" name="PlaceHolder 4"/>
          <p:cNvSpPr>
            <a:spLocks noGrp="1"/>
          </p:cNvSpPr>
          <p:nvPr>
            <p:ph/>
          </p:nvPr>
        </p:nvSpPr>
        <p:spPr>
          <a:xfrm>
            <a:off x="1251720" y="4162680"/>
            <a:ext cx="4966560" cy="171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110000"/>
              </a:lnSpc>
              <a:spcBef>
                <a:spcPts val="1417"/>
              </a:spcBef>
              <a:buNone/>
            </a:pPr>
            <a:endParaRPr lang="en-US" sz="2000" b="0" strike="noStrike" spc="-1">
              <a:solidFill>
                <a:srgbClr val="595959"/>
              </a:solidFill>
              <a:latin typeface="Century Gothic"/>
            </a:endParaRPr>
          </a:p>
        </p:txBody>
      </p:sp>
      <p:sp>
        <p:nvSpPr>
          <p:cNvPr id="37" name="PlaceHolder 5"/>
          <p:cNvSpPr>
            <a:spLocks noGrp="1"/>
          </p:cNvSpPr>
          <p:nvPr>
            <p:ph/>
          </p:nvPr>
        </p:nvSpPr>
        <p:spPr>
          <a:xfrm>
            <a:off x="6467040" y="4162680"/>
            <a:ext cx="4966560" cy="171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110000"/>
              </a:lnSpc>
              <a:spcBef>
                <a:spcPts val="1417"/>
              </a:spcBef>
              <a:buNone/>
            </a:pPr>
            <a:endParaRPr lang="en-US" sz="2000" b="0" strike="noStrike" spc="-1">
              <a:solidFill>
                <a:srgbClr val="595959"/>
              </a:solidFill>
              <a:latin typeface="Century Gothic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23E0C954-3177-45EF-9E89-9E61B001C876}" type="slidenum">
              <a:t>‹N°›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1251720" y="382320"/>
            <a:ext cx="10177920" cy="1491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/>
          </p:nvPr>
        </p:nvSpPr>
        <p:spPr>
          <a:xfrm>
            <a:off x="1251720" y="2286000"/>
            <a:ext cx="3277080" cy="171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110000"/>
              </a:lnSpc>
              <a:spcBef>
                <a:spcPts val="1417"/>
              </a:spcBef>
              <a:buNone/>
            </a:pPr>
            <a:endParaRPr lang="en-US" sz="2000" b="0" strike="noStrike" spc="-1">
              <a:solidFill>
                <a:srgbClr val="595959"/>
              </a:solidFill>
              <a:latin typeface="Century Gothic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/>
          </p:nvPr>
        </p:nvSpPr>
        <p:spPr>
          <a:xfrm>
            <a:off x="4692960" y="2286000"/>
            <a:ext cx="3277080" cy="171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110000"/>
              </a:lnSpc>
              <a:spcBef>
                <a:spcPts val="1417"/>
              </a:spcBef>
              <a:buNone/>
            </a:pPr>
            <a:endParaRPr lang="en-US" sz="2000" b="0" strike="noStrike" spc="-1">
              <a:solidFill>
                <a:srgbClr val="595959"/>
              </a:solidFill>
              <a:latin typeface="Century Gothic"/>
            </a:endParaRPr>
          </a:p>
        </p:txBody>
      </p:sp>
      <p:sp>
        <p:nvSpPr>
          <p:cNvPr id="41" name="PlaceHolder 4"/>
          <p:cNvSpPr>
            <a:spLocks noGrp="1"/>
          </p:cNvSpPr>
          <p:nvPr>
            <p:ph/>
          </p:nvPr>
        </p:nvSpPr>
        <p:spPr>
          <a:xfrm>
            <a:off x="8134200" y="2286000"/>
            <a:ext cx="3277080" cy="171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110000"/>
              </a:lnSpc>
              <a:spcBef>
                <a:spcPts val="1417"/>
              </a:spcBef>
              <a:buNone/>
            </a:pPr>
            <a:endParaRPr lang="en-US" sz="2000" b="0" strike="noStrike" spc="-1">
              <a:solidFill>
                <a:srgbClr val="595959"/>
              </a:solidFill>
              <a:latin typeface="Century Gothic"/>
            </a:endParaRPr>
          </a:p>
        </p:txBody>
      </p:sp>
      <p:sp>
        <p:nvSpPr>
          <p:cNvPr id="42" name="PlaceHolder 5"/>
          <p:cNvSpPr>
            <a:spLocks noGrp="1"/>
          </p:cNvSpPr>
          <p:nvPr>
            <p:ph/>
          </p:nvPr>
        </p:nvSpPr>
        <p:spPr>
          <a:xfrm>
            <a:off x="1251720" y="4162680"/>
            <a:ext cx="3277080" cy="171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110000"/>
              </a:lnSpc>
              <a:spcBef>
                <a:spcPts val="1417"/>
              </a:spcBef>
              <a:buNone/>
            </a:pPr>
            <a:endParaRPr lang="en-US" sz="2000" b="0" strike="noStrike" spc="-1">
              <a:solidFill>
                <a:srgbClr val="595959"/>
              </a:solidFill>
              <a:latin typeface="Century Gothic"/>
            </a:endParaRPr>
          </a:p>
        </p:txBody>
      </p:sp>
      <p:sp>
        <p:nvSpPr>
          <p:cNvPr id="43" name="PlaceHolder 6"/>
          <p:cNvSpPr>
            <a:spLocks noGrp="1"/>
          </p:cNvSpPr>
          <p:nvPr>
            <p:ph/>
          </p:nvPr>
        </p:nvSpPr>
        <p:spPr>
          <a:xfrm>
            <a:off x="4692960" y="4162680"/>
            <a:ext cx="3277080" cy="171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110000"/>
              </a:lnSpc>
              <a:spcBef>
                <a:spcPts val="1417"/>
              </a:spcBef>
              <a:buNone/>
            </a:pPr>
            <a:endParaRPr lang="en-US" sz="2000" b="0" strike="noStrike" spc="-1">
              <a:solidFill>
                <a:srgbClr val="595959"/>
              </a:solidFill>
              <a:latin typeface="Century Gothic"/>
            </a:endParaRPr>
          </a:p>
        </p:txBody>
      </p:sp>
      <p:sp>
        <p:nvSpPr>
          <p:cNvPr id="44" name="PlaceHolder 7"/>
          <p:cNvSpPr>
            <a:spLocks noGrp="1"/>
          </p:cNvSpPr>
          <p:nvPr>
            <p:ph/>
          </p:nvPr>
        </p:nvSpPr>
        <p:spPr>
          <a:xfrm>
            <a:off x="8134200" y="4162680"/>
            <a:ext cx="3277080" cy="171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110000"/>
              </a:lnSpc>
              <a:spcBef>
                <a:spcPts val="1417"/>
              </a:spcBef>
              <a:buNone/>
            </a:pPr>
            <a:endParaRPr lang="en-US" sz="2000" b="0" strike="noStrike" spc="-1">
              <a:solidFill>
                <a:srgbClr val="595959"/>
              </a:solidFill>
              <a:latin typeface="Century Gothic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D92AF4F1-0AD0-4402-89F2-D61BCDB2DA85}" type="slidenum">
              <a:t>‹N°›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 hidden="1"/>
          <p:cNvSpPr/>
          <p:nvPr/>
        </p:nvSpPr>
        <p:spPr>
          <a:xfrm>
            <a:off x="0" y="0"/>
            <a:ext cx="885600" cy="6857640"/>
          </a:xfrm>
          <a:custGeom>
            <a:avLst/>
            <a:gdLst/>
            <a:ahLst/>
            <a:cxnLst/>
            <a:rect l="l" t="t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Rectangle 11" hidden="1"/>
          <p:cNvSpPr/>
          <p:nvPr/>
        </p:nvSpPr>
        <p:spPr>
          <a:xfrm>
            <a:off x="11908440" y="0"/>
            <a:ext cx="282960" cy="6857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" name="Freeform 6"/>
          <p:cNvSpPr/>
          <p:nvPr/>
        </p:nvSpPr>
        <p:spPr>
          <a:xfrm>
            <a:off x="3557160" y="631080"/>
            <a:ext cx="5235120" cy="5229000"/>
          </a:xfrm>
          <a:custGeom>
            <a:avLst/>
            <a:gdLst/>
            <a:ahLst/>
            <a:cxnLst/>
            <a:rect l="l" t="t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1078560" y="1098360"/>
            <a:ext cx="10317960" cy="43945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90000"/>
              </a:lnSpc>
              <a:buNone/>
            </a:pPr>
            <a:r>
              <a:rPr lang="fr-FR" sz="10000" b="0" strike="noStrike" cap="all" spc="797">
                <a:solidFill>
                  <a:srgbClr val="1B60A4"/>
                </a:solidFill>
                <a:latin typeface="Century Gothic"/>
              </a:rPr>
              <a:t>Modifiez le style du titre</a:t>
            </a:r>
            <a:endParaRPr lang="en-US" sz="100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dt" idx="1"/>
          </p:nvPr>
        </p:nvSpPr>
        <p:spPr>
          <a:xfrm>
            <a:off x="1078560" y="6375600"/>
            <a:ext cx="2329200" cy="3481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defRPr lang="en-US" sz="1400" b="0" strike="noStrike" spc="-1">
                <a:solidFill>
                  <a:srgbClr val="000000"/>
                </a:solidFill>
                <a:latin typeface="Calibri"/>
              </a:defRPr>
            </a:lvl1pPr>
          </a:lstStyle>
          <a:p>
            <a:r>
              <a:rPr lang="en-US" sz="1400" b="0" strike="noStrike" spc="-1">
                <a:solidFill>
                  <a:srgbClr val="000000"/>
                </a:solidFill>
                <a:latin typeface="Calibri"/>
              </a:rPr>
              <a:t>&lt;date/time&gt;</a:t>
            </a:r>
          </a:p>
        </p:txBody>
      </p:sp>
      <p:sp>
        <p:nvSpPr>
          <p:cNvPr id="5" name="PlaceHolder 3"/>
          <p:cNvSpPr>
            <a:spLocks noGrp="1"/>
          </p:cNvSpPr>
          <p:nvPr>
            <p:ph type="ftr" idx="2"/>
          </p:nvPr>
        </p:nvSpPr>
        <p:spPr>
          <a:xfrm>
            <a:off x="4180320" y="6375600"/>
            <a:ext cx="4114440" cy="345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ctr">
              <a:buNone/>
              <a:defRPr lang="en-US" sz="1400" b="0" strike="noStrike" spc="-1">
                <a:solidFill>
                  <a:srgbClr val="000000"/>
                </a:solidFill>
                <a:latin typeface="Calibri"/>
              </a:defRPr>
            </a:lvl1pPr>
          </a:lstStyle>
          <a:p>
            <a:pPr algn="ctr">
              <a:buNone/>
            </a:pPr>
            <a:r>
              <a:rPr lang="en-US" sz="1400" b="0" strike="noStrike" spc="-1">
                <a:solidFill>
                  <a:srgbClr val="000000"/>
                </a:solidFill>
                <a:latin typeface="Calibri"/>
              </a:rPr>
              <a:t>&lt;footer&gt;</a:t>
            </a:r>
          </a:p>
        </p:txBody>
      </p:sp>
      <p:sp>
        <p:nvSpPr>
          <p:cNvPr id="6" name="PlaceHolder 4"/>
          <p:cNvSpPr>
            <a:spLocks noGrp="1"/>
          </p:cNvSpPr>
          <p:nvPr>
            <p:ph type="sldNum" idx="3"/>
          </p:nvPr>
        </p:nvSpPr>
        <p:spPr>
          <a:xfrm>
            <a:off x="9067320" y="6375600"/>
            <a:ext cx="2329200" cy="345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defRPr lang="en-US" sz="1200" b="0" strike="noStrike" spc="-1">
                <a:solidFill>
                  <a:schemeClr val="accent1">
                    <a:lumMod val="65000"/>
                    <a:lumOff val="35000"/>
                  </a:schemeClr>
                </a:solidFill>
                <a:latin typeface="Century Gothic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79BE3EBA-AE27-4555-9F64-84AD60C37DE2}" type="slidenum">
              <a:rPr lang="en-US" sz="1200" b="0" strike="noStrike" spc="-1">
                <a:solidFill>
                  <a:schemeClr val="accent1">
                    <a:lumMod val="65000"/>
                    <a:lumOff val="35000"/>
                  </a:schemeClr>
                </a:solidFill>
                <a:latin typeface="Century Gothic"/>
              </a:rPr>
              <a:t>‹N°›</a:t>
            </a:fld>
            <a:endParaRPr lang="en-US" sz="1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Rectangle 12"/>
          <p:cNvSpPr/>
          <p:nvPr/>
        </p:nvSpPr>
        <p:spPr>
          <a:xfrm>
            <a:off x="0" y="0"/>
            <a:ext cx="282960" cy="685764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1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595959"/>
                </a:solidFill>
                <a:latin typeface="Century Gothic"/>
              </a:rPr>
              <a:t>Click to edit the outline text format</a:t>
            </a:r>
          </a:p>
          <a:p>
            <a:pPr marL="864000" lvl="1" indent="-324000">
              <a:lnSpc>
                <a:spcPct val="11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600" b="0" strike="noStrike" spc="-1">
                <a:solidFill>
                  <a:srgbClr val="595959"/>
                </a:solidFill>
                <a:latin typeface="Century Gothic"/>
              </a:rPr>
              <a:t>Second Outline Level</a:t>
            </a:r>
          </a:p>
          <a:p>
            <a:pPr marL="1296000" lvl="2" indent="-288000">
              <a:lnSpc>
                <a:spcPct val="11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400" b="0" strike="noStrike" spc="-1">
                <a:solidFill>
                  <a:srgbClr val="595959"/>
                </a:solidFill>
                <a:latin typeface="Century Gothic"/>
              </a:rPr>
              <a:t>Third Outline Level</a:t>
            </a:r>
          </a:p>
          <a:p>
            <a:pPr marL="1728000" lvl="3" indent="-216000">
              <a:lnSpc>
                <a:spcPct val="11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400" b="0" strike="noStrike" spc="-1">
                <a:solidFill>
                  <a:srgbClr val="595959"/>
                </a:solidFill>
                <a:latin typeface="Century Gothic"/>
              </a:rPr>
              <a:t>Fourth Outline Level</a:t>
            </a:r>
          </a:p>
          <a:p>
            <a:pPr marL="2160000" lvl="4" indent="-216000">
              <a:lnSpc>
                <a:spcPct val="11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595959"/>
                </a:solidFill>
                <a:latin typeface="Century Gothic"/>
              </a:rPr>
              <a:t>Fifth Outline Level</a:t>
            </a:r>
          </a:p>
          <a:p>
            <a:pPr marL="2592000" lvl="5" indent="-216000">
              <a:lnSpc>
                <a:spcPct val="11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595959"/>
                </a:solidFill>
                <a:latin typeface="Century Gothic"/>
              </a:rPr>
              <a:t>Sixth Outline Level</a:t>
            </a:r>
          </a:p>
          <a:p>
            <a:pPr marL="3024000" lvl="6" indent="-216000">
              <a:lnSpc>
                <a:spcPct val="11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595959"/>
                </a:solidFill>
                <a:latin typeface="Century Gothic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xfrm>
            <a:off x="1078560" y="1098360"/>
            <a:ext cx="10317960" cy="43945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90000"/>
              </a:lnSpc>
              <a:buNone/>
            </a:pPr>
            <a:r>
              <a:rPr lang="fr-FR" sz="4800" b="1" strike="noStrike" cap="all" spc="797" dirty="0">
                <a:solidFill>
                  <a:srgbClr val="595959"/>
                </a:solidFill>
                <a:latin typeface="Calibri"/>
              </a:rPr>
              <a:t>Évènement final du </a:t>
            </a:r>
            <a:r>
              <a:rPr lang="fr-FR" sz="4800" b="1" strike="noStrike" cap="all" spc="797" dirty="0">
                <a:solidFill>
                  <a:srgbClr val="F59A2B"/>
                </a:solidFill>
                <a:latin typeface="Calibri"/>
              </a:rPr>
              <a:t>programme</a:t>
            </a:r>
            <a:r>
              <a:rPr lang="fr-FR" sz="4800" b="1" strike="noStrike" cap="all" spc="797" dirty="0">
                <a:solidFill>
                  <a:srgbClr val="595959"/>
                </a:solidFill>
                <a:latin typeface="Calibri"/>
              </a:rPr>
              <a:t> </a:t>
            </a:r>
            <a:r>
              <a:rPr lang="fr-FR" sz="4800" b="1" strike="noStrike" cap="all" spc="797" dirty="0" err="1">
                <a:solidFill>
                  <a:srgbClr val="3C488F"/>
                </a:solidFill>
                <a:latin typeface="Calibri"/>
              </a:rPr>
              <a:t>déclicS</a:t>
            </a:r>
            <a:br>
              <a:rPr lang="fr-FR" sz="4800" b="1" strike="noStrike" cap="all" spc="797" dirty="0">
                <a:solidFill>
                  <a:srgbClr val="3C488F"/>
                </a:solidFill>
                <a:latin typeface="Calibri"/>
              </a:rPr>
            </a:br>
            <a:r>
              <a:rPr lang="fr-FR" sz="4800" b="1" cap="all" spc="797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</a:rPr>
              <a:t>grand </a:t>
            </a:r>
            <a:r>
              <a:rPr lang="fr-FR" sz="4800" b="1" cap="all" spc="797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</a:rPr>
              <a:t>nancy</a:t>
            </a:r>
            <a:r>
              <a:rPr lang="fr-FR" sz="4800" b="1" strike="noStrike" cap="all" spc="797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</a:rPr>
              <a:t> </a:t>
            </a:r>
            <a:endParaRPr lang="en-US" sz="4800" b="0" strike="noStrike" spc="-1" dirty="0">
              <a:solidFill>
                <a:schemeClr val="tx1">
                  <a:lumMod val="65000"/>
                  <a:lumOff val="35000"/>
                </a:schemeClr>
              </a:solidFill>
              <a:latin typeface="Century Gothic"/>
            </a:endParaRPr>
          </a:p>
        </p:txBody>
      </p:sp>
      <p:sp>
        <p:nvSpPr>
          <p:cNvPr id="138" name="ZoneTexte 2"/>
          <p:cNvSpPr/>
          <p:nvPr/>
        </p:nvSpPr>
        <p:spPr>
          <a:xfrm>
            <a:off x="5154334" y="4662360"/>
            <a:ext cx="1882737" cy="46021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fr-FR" sz="2400" b="0" strike="noStrike" spc="-1" dirty="0">
                <a:solidFill>
                  <a:srgbClr val="595959"/>
                </a:solidFill>
                <a:latin typeface="Century Gothic"/>
              </a:rPr>
              <a:t>Le Couarail</a:t>
            </a:r>
            <a:endParaRPr lang="en-US" sz="24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0" name="ZoneTexte 5"/>
          <p:cNvSpPr/>
          <p:nvPr/>
        </p:nvSpPr>
        <p:spPr>
          <a:xfrm>
            <a:off x="10422720" y="6468120"/>
            <a:ext cx="1631642" cy="27554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fr-FR" sz="1200" b="0" strike="noStrike" spc="-1" dirty="0">
                <a:solidFill>
                  <a:srgbClr val="595959"/>
                </a:solidFill>
                <a:latin typeface="Century Gothic"/>
              </a:rPr>
              <a:t>Samedi 26 juin 2023</a:t>
            </a:r>
            <a:endParaRPr lang="en-US" sz="1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026" name="Picture 2" descr="Déclics">
            <a:extLst>
              <a:ext uri="{FF2B5EF4-FFF2-40B4-BE49-F238E27FC236}">
                <a16:creationId xmlns:a16="http://schemas.microsoft.com/office/drawing/2014/main" id="{4FD49F37-CFAE-9DE6-7A07-C13F635E20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001" y="123120"/>
            <a:ext cx="3513088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3400E5D-FD1C-3F12-BFA4-93590DCFC01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0660" y="5759640"/>
            <a:ext cx="4493759" cy="1080000"/>
          </a:xfrm>
          <a:prstGeom prst="rect">
            <a:avLst/>
          </a:prstGeom>
        </p:spPr>
      </p:pic>
      <p:pic>
        <p:nvPicPr>
          <p:cNvPr id="1030" name="Picture 6" descr="Déclics">
            <a:extLst>
              <a:ext uri="{FF2B5EF4-FFF2-40B4-BE49-F238E27FC236}">
                <a16:creationId xmlns:a16="http://schemas.microsoft.com/office/drawing/2014/main" id="{516205D6-9231-E0C0-9CD2-C4570A081E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6495" y="3632465"/>
            <a:ext cx="2697248" cy="25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90000"/>
              </a:lnSpc>
              <a:buNone/>
            </a:pPr>
            <a:r>
              <a:rPr lang="fr-FR" sz="4000" b="1" strike="noStrike" cap="all" spc="797" dirty="0">
                <a:solidFill>
                  <a:srgbClr val="595959"/>
                </a:solidFill>
                <a:latin typeface="Calibri"/>
              </a:rPr>
              <a:t>Le </a:t>
            </a:r>
            <a:r>
              <a:rPr lang="fr-FR" sz="4000" b="1" strike="noStrike" cap="all" spc="797" dirty="0">
                <a:solidFill>
                  <a:srgbClr val="F59A2B"/>
                </a:solidFill>
                <a:latin typeface="Calibri"/>
              </a:rPr>
              <a:t>programme</a:t>
            </a:r>
            <a:r>
              <a:rPr lang="fr-FR" sz="4000" b="1" strike="noStrike" cap="all" spc="797" dirty="0">
                <a:solidFill>
                  <a:srgbClr val="595959"/>
                </a:solidFill>
                <a:latin typeface="Calibri"/>
              </a:rPr>
              <a:t> </a:t>
            </a:r>
            <a:r>
              <a:rPr lang="fr-FR" sz="4000" b="1" strike="noStrike" cap="all" spc="797" dirty="0">
                <a:solidFill>
                  <a:srgbClr val="3C488F"/>
                </a:solidFill>
                <a:latin typeface="Calibri"/>
              </a:rPr>
              <a:t>déclics</a:t>
            </a:r>
            <a:endParaRPr lang="en-US" sz="4000" b="0" strike="noStrike" spc="-1" dirty="0">
              <a:solidFill>
                <a:schemeClr val="tx1">
                  <a:lumMod val="65000"/>
                  <a:lumOff val="35000"/>
                </a:schemeClr>
              </a:solidFill>
              <a:latin typeface="Century Gothic"/>
            </a:endParaRPr>
          </a:p>
        </p:txBody>
      </p:sp>
      <p:sp>
        <p:nvSpPr>
          <p:cNvPr id="140" name="ZoneTexte 5"/>
          <p:cNvSpPr/>
          <p:nvPr/>
        </p:nvSpPr>
        <p:spPr>
          <a:xfrm>
            <a:off x="10422720" y="6468120"/>
            <a:ext cx="1631642" cy="27554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fr-FR" sz="1200" b="0" strike="noStrike" spc="-1" dirty="0">
                <a:solidFill>
                  <a:srgbClr val="595959"/>
                </a:solidFill>
                <a:latin typeface="Century Gothic"/>
              </a:rPr>
              <a:t>Samedi 26 juin 2023</a:t>
            </a:r>
            <a:endParaRPr lang="en-US" sz="1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026" name="Picture 2" descr="Déclics">
            <a:extLst>
              <a:ext uri="{FF2B5EF4-FFF2-40B4-BE49-F238E27FC236}">
                <a16:creationId xmlns:a16="http://schemas.microsoft.com/office/drawing/2014/main" id="{4FD49F37-CFAE-9DE6-7A07-C13F635E20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001" y="123120"/>
            <a:ext cx="1756544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3400E5D-FD1C-3F12-BFA4-93590DCFC01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001" y="6014880"/>
            <a:ext cx="2995839" cy="720000"/>
          </a:xfrm>
          <a:prstGeom prst="rect">
            <a:avLst/>
          </a:prstGeom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2844AC7-CC8F-8C35-DA44-A725A43C6A4C}"/>
              </a:ext>
            </a:extLst>
          </p:cNvPr>
          <p:cNvSpPr>
            <a:spLocks noGrp="1"/>
          </p:cNvSpPr>
          <p:nvPr>
            <p:ph/>
          </p:nvPr>
        </p:nvSpPr>
        <p:spPr>
          <a:xfrm>
            <a:off x="1248273" y="1843920"/>
            <a:ext cx="10177920" cy="3593160"/>
          </a:xfrm>
        </p:spPr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fr-FR" sz="2000" i="0" u="none" strike="noStrike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Cette année au </a:t>
            </a:r>
            <a:r>
              <a:rPr lang="fr-FR" sz="2000" b="1" i="0" u="none" strike="noStrike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niveau national</a:t>
            </a:r>
            <a:r>
              <a:rPr lang="fr-FR" sz="2000" i="0" u="none" strike="noStrike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environ 40 défis sur 35 territoires dont :</a:t>
            </a:r>
            <a:endParaRPr lang="fr-FR" sz="2000" i="0" u="none" strike="noStrike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fr-FR" sz="2000" b="1" i="0" u="none" strike="noStrike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26 défis énergie</a:t>
            </a:r>
            <a:endParaRPr lang="fr-FR" sz="2000" b="1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fr-FR" sz="2000" b="1" i="0" u="none" strike="noStrike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 défis déchets</a:t>
            </a:r>
            <a:endParaRPr lang="fr-FR" sz="2000" b="1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fr-FR" sz="2000" b="1" i="0" u="none" strike="noStrike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 défis alimentation</a:t>
            </a:r>
            <a:endParaRPr lang="fr-FR" sz="2000" b="1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fr-FR" sz="2000" b="1" i="0" u="none" strike="noStrike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 défi sans compteur</a:t>
            </a:r>
            <a:endParaRPr lang="fr-FR" sz="2000" b="1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 rtl="0">
              <a:spcBef>
                <a:spcPts val="0"/>
              </a:spcBef>
              <a:spcAft>
                <a:spcPts val="0"/>
              </a:spcAft>
              <a:buNone/>
            </a:pPr>
            <a:br>
              <a:rPr lang="fr-FR" sz="20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20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 total </a:t>
            </a:r>
            <a:r>
              <a:rPr lang="fr-FR" sz="2000" b="1" i="0" u="none" strike="noStrike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8000</a:t>
            </a:r>
            <a:r>
              <a:rPr lang="fr-FR" sz="2000" i="0" u="none" strike="noStrike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personnes sensibilisées et plus </a:t>
            </a:r>
            <a:r>
              <a:rPr lang="fr-FR" sz="2000" b="1" i="0" u="none" strike="noStrike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2760</a:t>
            </a:r>
            <a:r>
              <a:rPr lang="fr-FR" sz="2000" i="0" u="none" strike="noStrike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foyers inscrits (env. 2,9 </a:t>
            </a:r>
            <a:r>
              <a:rPr lang="fr-FR" sz="2000" i="0" u="none" strike="noStrike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hab</a:t>
            </a:r>
            <a:r>
              <a:rPr lang="fr-FR" sz="2000" i="0" u="none" strike="noStrike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/foyer)</a:t>
            </a:r>
            <a:br>
              <a:rPr lang="fr-FR" sz="2000" i="0" u="none" strike="noStrike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2000" i="0" u="none" strike="noStrike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fr-FR" sz="200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i="0" u="none" strike="noStrike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Une moyenne de </a:t>
            </a:r>
            <a:r>
              <a:rPr lang="fr-FR" sz="2000" b="1" i="0" u="none" strike="noStrike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69 participants / défi</a:t>
            </a:r>
            <a:endParaRPr lang="fr-FR" sz="2000" b="1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4" descr="Défis déclics">
            <a:extLst>
              <a:ext uri="{FF2B5EF4-FFF2-40B4-BE49-F238E27FC236}">
                <a16:creationId xmlns:a16="http://schemas.microsoft.com/office/drawing/2014/main" id="{FF441D06-5CBE-9552-B0B9-C710EB6AF2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5792" y="4934880"/>
            <a:ext cx="2420416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27970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90000"/>
              </a:lnSpc>
              <a:buNone/>
            </a:pPr>
            <a:r>
              <a:rPr lang="fr-FR" sz="4000" b="1" strike="noStrike" cap="all" spc="797" dirty="0">
                <a:solidFill>
                  <a:srgbClr val="595959"/>
                </a:solidFill>
                <a:latin typeface="Calibri"/>
              </a:rPr>
              <a:t>LES DÉFIS </a:t>
            </a:r>
            <a:r>
              <a:rPr lang="fr-FR" sz="4000" b="1" strike="noStrike" cap="all" spc="797" dirty="0">
                <a:solidFill>
                  <a:srgbClr val="3C488F"/>
                </a:solidFill>
                <a:latin typeface="Calibri"/>
              </a:rPr>
              <a:t>ÉNERGIE</a:t>
            </a:r>
            <a:endParaRPr lang="en-US" sz="4000" b="0" strike="noStrike" spc="-1" dirty="0">
              <a:solidFill>
                <a:srgbClr val="3C488F"/>
              </a:solidFill>
              <a:latin typeface="Century Gothic"/>
            </a:endParaRPr>
          </a:p>
        </p:txBody>
      </p:sp>
      <p:sp>
        <p:nvSpPr>
          <p:cNvPr id="140" name="ZoneTexte 5"/>
          <p:cNvSpPr/>
          <p:nvPr/>
        </p:nvSpPr>
        <p:spPr>
          <a:xfrm>
            <a:off x="10422720" y="6468120"/>
            <a:ext cx="1631642" cy="27554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fr-FR" sz="1200" b="0" strike="noStrike" spc="-1" dirty="0">
                <a:solidFill>
                  <a:srgbClr val="595959"/>
                </a:solidFill>
                <a:latin typeface="Century Gothic"/>
              </a:rPr>
              <a:t>Samedi 26 juin 2023</a:t>
            </a:r>
            <a:endParaRPr lang="en-US" sz="1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026" name="Picture 2" descr="Déclics">
            <a:extLst>
              <a:ext uri="{FF2B5EF4-FFF2-40B4-BE49-F238E27FC236}">
                <a16:creationId xmlns:a16="http://schemas.microsoft.com/office/drawing/2014/main" id="{4FD49F37-CFAE-9DE6-7A07-C13F635E20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001" y="123120"/>
            <a:ext cx="1756544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3400E5D-FD1C-3F12-BFA4-93590DCFC01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001" y="6014880"/>
            <a:ext cx="2995839" cy="7200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1DAB92E-3C7F-5444-C5A1-35AE199A359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512"/>
          <a:stretch/>
        </p:blipFill>
        <p:spPr>
          <a:xfrm>
            <a:off x="2071233" y="1694880"/>
            <a:ext cx="8495167" cy="43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45564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90000"/>
              </a:lnSpc>
              <a:buNone/>
            </a:pPr>
            <a:r>
              <a:rPr lang="fr-FR" sz="4000" b="1" strike="noStrike" cap="all" spc="797" dirty="0">
                <a:solidFill>
                  <a:srgbClr val="595959"/>
                </a:solidFill>
                <a:latin typeface="Calibri"/>
              </a:rPr>
              <a:t>LES DÉFIS </a:t>
            </a:r>
            <a:r>
              <a:rPr lang="fr-FR" sz="4000" b="1" strike="noStrike" cap="all" spc="797" dirty="0">
                <a:solidFill>
                  <a:srgbClr val="3C488F"/>
                </a:solidFill>
                <a:latin typeface="Calibri"/>
              </a:rPr>
              <a:t>ÉNERGIE</a:t>
            </a:r>
            <a:endParaRPr lang="en-US" sz="4000" b="0" strike="noStrike" spc="-1" dirty="0">
              <a:solidFill>
                <a:srgbClr val="3C488F"/>
              </a:solidFill>
              <a:latin typeface="Century Gothic"/>
            </a:endParaRPr>
          </a:p>
        </p:txBody>
      </p:sp>
      <p:sp>
        <p:nvSpPr>
          <p:cNvPr id="140" name="ZoneTexte 5"/>
          <p:cNvSpPr/>
          <p:nvPr/>
        </p:nvSpPr>
        <p:spPr>
          <a:xfrm>
            <a:off x="10422720" y="6468120"/>
            <a:ext cx="1631642" cy="27554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fr-FR" sz="1200" b="0" strike="noStrike" spc="-1" dirty="0">
                <a:solidFill>
                  <a:srgbClr val="595959"/>
                </a:solidFill>
                <a:latin typeface="Century Gothic"/>
              </a:rPr>
              <a:t>Samedi 26 juin 2023</a:t>
            </a:r>
            <a:endParaRPr lang="en-US" sz="1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026" name="Picture 2" descr="Déclics">
            <a:extLst>
              <a:ext uri="{FF2B5EF4-FFF2-40B4-BE49-F238E27FC236}">
                <a16:creationId xmlns:a16="http://schemas.microsoft.com/office/drawing/2014/main" id="{4FD49F37-CFAE-9DE6-7A07-C13F635E20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001" y="123120"/>
            <a:ext cx="1756544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3400E5D-FD1C-3F12-BFA4-93590DCFC01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001" y="6014880"/>
            <a:ext cx="2995839" cy="720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9738D89-1C68-2AC9-E12C-2863104F00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0369" y="1694880"/>
            <a:ext cx="8431261" cy="43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76170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90000"/>
              </a:lnSpc>
              <a:buNone/>
            </a:pPr>
            <a:r>
              <a:rPr lang="fr-FR" sz="4000" b="1" strike="noStrike" cap="all" spc="797" dirty="0">
                <a:solidFill>
                  <a:srgbClr val="595959"/>
                </a:solidFill>
                <a:latin typeface="Calibri"/>
              </a:rPr>
              <a:t>LES DÉFIS </a:t>
            </a:r>
            <a:r>
              <a:rPr lang="fr-FR" sz="4000" b="1" strike="noStrike" cap="all" spc="797" dirty="0">
                <a:solidFill>
                  <a:srgbClr val="F59A2B"/>
                </a:solidFill>
                <a:latin typeface="Calibri"/>
              </a:rPr>
              <a:t>DÉCHET</a:t>
            </a:r>
            <a:endParaRPr lang="en-US" sz="4000" b="0" strike="noStrike" spc="-1" dirty="0">
              <a:solidFill>
                <a:srgbClr val="F59A2B"/>
              </a:solidFill>
              <a:latin typeface="Century Gothic"/>
            </a:endParaRPr>
          </a:p>
        </p:txBody>
      </p:sp>
      <p:sp>
        <p:nvSpPr>
          <p:cNvPr id="140" name="ZoneTexte 5"/>
          <p:cNvSpPr/>
          <p:nvPr/>
        </p:nvSpPr>
        <p:spPr>
          <a:xfrm>
            <a:off x="10422720" y="6468120"/>
            <a:ext cx="1631642" cy="27554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fr-FR" sz="1200" b="0" strike="noStrike" spc="-1" dirty="0">
                <a:solidFill>
                  <a:srgbClr val="595959"/>
                </a:solidFill>
                <a:latin typeface="Century Gothic"/>
              </a:rPr>
              <a:t>Samedi 26 juin 2023</a:t>
            </a:r>
            <a:endParaRPr lang="en-US" sz="1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026" name="Picture 2" descr="Déclics">
            <a:extLst>
              <a:ext uri="{FF2B5EF4-FFF2-40B4-BE49-F238E27FC236}">
                <a16:creationId xmlns:a16="http://schemas.microsoft.com/office/drawing/2014/main" id="{4FD49F37-CFAE-9DE6-7A07-C13F635E20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001" y="123120"/>
            <a:ext cx="1756544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3400E5D-FD1C-3F12-BFA4-93590DCFC01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001" y="6014880"/>
            <a:ext cx="2995839" cy="720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8D8D65A-5642-70B6-4ED6-8BB0F4B5545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365"/>
          <a:stretch/>
        </p:blipFill>
        <p:spPr>
          <a:xfrm>
            <a:off x="1753354" y="1694880"/>
            <a:ext cx="8685292" cy="43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78099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90000"/>
              </a:lnSpc>
              <a:buNone/>
            </a:pPr>
            <a:r>
              <a:rPr lang="fr-FR" sz="4000" b="1" strike="noStrike" cap="all" spc="797" dirty="0">
                <a:solidFill>
                  <a:srgbClr val="595959"/>
                </a:solidFill>
                <a:latin typeface="Calibri"/>
              </a:rPr>
              <a:t>Les </a:t>
            </a:r>
            <a:r>
              <a:rPr lang="fr-FR" sz="4000" b="1" strike="noStrike" cap="all" spc="797" dirty="0">
                <a:solidFill>
                  <a:srgbClr val="F59A2B"/>
                </a:solidFill>
                <a:latin typeface="Calibri"/>
              </a:rPr>
              <a:t>DÉFIS</a:t>
            </a:r>
            <a:r>
              <a:rPr lang="fr-FR" sz="4000" b="1" strike="noStrike" cap="all" spc="797" dirty="0">
                <a:solidFill>
                  <a:srgbClr val="595959"/>
                </a:solidFill>
                <a:latin typeface="Calibri"/>
              </a:rPr>
              <a:t> EN </a:t>
            </a:r>
            <a:r>
              <a:rPr lang="fr-FR" sz="4000" b="1" strike="noStrike" cap="all" spc="797" dirty="0">
                <a:solidFill>
                  <a:srgbClr val="3C488F"/>
                </a:solidFill>
                <a:latin typeface="Calibri"/>
              </a:rPr>
              <a:t>GRAND EST</a:t>
            </a:r>
            <a:endParaRPr lang="en-US" sz="4000" b="0" strike="noStrike" spc="-1" dirty="0">
              <a:solidFill>
                <a:schemeClr val="tx1">
                  <a:lumMod val="65000"/>
                  <a:lumOff val="35000"/>
                </a:schemeClr>
              </a:solidFill>
              <a:latin typeface="Century Gothic"/>
            </a:endParaRPr>
          </a:p>
        </p:txBody>
      </p:sp>
      <p:sp>
        <p:nvSpPr>
          <p:cNvPr id="140" name="ZoneTexte 5"/>
          <p:cNvSpPr/>
          <p:nvPr/>
        </p:nvSpPr>
        <p:spPr>
          <a:xfrm>
            <a:off x="10422720" y="6468120"/>
            <a:ext cx="1631642" cy="27554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fr-FR" sz="1200" b="0" strike="noStrike" spc="-1" dirty="0">
                <a:solidFill>
                  <a:srgbClr val="595959"/>
                </a:solidFill>
                <a:latin typeface="Century Gothic"/>
              </a:rPr>
              <a:t>Samedi 26 juin 2023</a:t>
            </a:r>
            <a:endParaRPr lang="en-US" sz="1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026" name="Picture 2" descr="Déclics">
            <a:extLst>
              <a:ext uri="{FF2B5EF4-FFF2-40B4-BE49-F238E27FC236}">
                <a16:creationId xmlns:a16="http://schemas.microsoft.com/office/drawing/2014/main" id="{4FD49F37-CFAE-9DE6-7A07-C13F635E20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001" y="123120"/>
            <a:ext cx="1756544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3400E5D-FD1C-3F12-BFA4-93590DCFC01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001" y="6014880"/>
            <a:ext cx="2995839" cy="720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004B512-639D-901E-B8E6-B354193CB9B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0" b="2826"/>
          <a:stretch/>
        </p:blipFill>
        <p:spPr>
          <a:xfrm>
            <a:off x="3006936" y="1694880"/>
            <a:ext cx="6178127" cy="43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8585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90000"/>
              </a:lnSpc>
              <a:buNone/>
            </a:pPr>
            <a:r>
              <a:rPr lang="fr-FR" sz="4000" b="1" strike="noStrike" cap="all" spc="797" dirty="0">
                <a:solidFill>
                  <a:srgbClr val="595959"/>
                </a:solidFill>
                <a:latin typeface="Calibri"/>
              </a:rPr>
              <a:t>RETOUR D’EXPERIENCE POUR LE </a:t>
            </a:r>
            <a:r>
              <a:rPr lang="fr-FR" sz="4000" b="1" strike="noStrike" cap="all" spc="797" dirty="0">
                <a:solidFill>
                  <a:srgbClr val="F59A2B"/>
                </a:solidFill>
                <a:latin typeface="Calibri"/>
              </a:rPr>
              <a:t>TERRITOIRE </a:t>
            </a:r>
            <a:r>
              <a:rPr lang="fr-FR" sz="4000" b="1" strike="noStrike" cap="all" spc="797" dirty="0">
                <a:solidFill>
                  <a:schemeClr val="accent2">
                    <a:lumMod val="75000"/>
                  </a:schemeClr>
                </a:solidFill>
                <a:latin typeface="Calibri"/>
              </a:rPr>
              <a:t>DU</a:t>
            </a:r>
            <a:r>
              <a:rPr lang="fr-FR" sz="4000" b="1" strike="noStrike" cap="all" spc="797" dirty="0">
                <a:solidFill>
                  <a:srgbClr val="595959"/>
                </a:solidFill>
                <a:latin typeface="Calibri"/>
              </a:rPr>
              <a:t> </a:t>
            </a:r>
            <a:r>
              <a:rPr lang="fr-FR" sz="4000" b="1" strike="noStrike" cap="all" spc="797" dirty="0">
                <a:solidFill>
                  <a:srgbClr val="3C488F"/>
                </a:solidFill>
                <a:latin typeface="Calibri"/>
              </a:rPr>
              <a:t>GRAND NANCY</a:t>
            </a:r>
            <a:endParaRPr lang="en-US" sz="4000" b="0" strike="noStrike" spc="-1" dirty="0">
              <a:solidFill>
                <a:schemeClr val="tx1">
                  <a:lumMod val="65000"/>
                  <a:lumOff val="35000"/>
                </a:schemeClr>
              </a:solidFill>
              <a:latin typeface="Century Gothic"/>
            </a:endParaRPr>
          </a:p>
        </p:txBody>
      </p:sp>
      <p:sp>
        <p:nvSpPr>
          <p:cNvPr id="140" name="ZoneTexte 5"/>
          <p:cNvSpPr/>
          <p:nvPr/>
        </p:nvSpPr>
        <p:spPr>
          <a:xfrm>
            <a:off x="10422720" y="6468120"/>
            <a:ext cx="1631642" cy="27554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fr-FR" sz="1200" b="0" strike="noStrike" spc="-1" dirty="0">
                <a:solidFill>
                  <a:srgbClr val="595959"/>
                </a:solidFill>
                <a:latin typeface="Century Gothic"/>
              </a:rPr>
              <a:t>Samedi 26 juin 2023</a:t>
            </a:r>
            <a:endParaRPr lang="en-US" sz="1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026" name="Picture 2" descr="Déclics">
            <a:extLst>
              <a:ext uri="{FF2B5EF4-FFF2-40B4-BE49-F238E27FC236}">
                <a16:creationId xmlns:a16="http://schemas.microsoft.com/office/drawing/2014/main" id="{4FD49F37-CFAE-9DE6-7A07-C13F635E20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001" y="123120"/>
            <a:ext cx="1756544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3400E5D-FD1C-3F12-BFA4-93590DCFC01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001" y="6014880"/>
            <a:ext cx="2995839" cy="720000"/>
          </a:xfrm>
          <a:prstGeom prst="rect">
            <a:avLst/>
          </a:prstGeom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2844AC7-CC8F-8C35-DA44-A725A43C6A4C}"/>
              </a:ext>
            </a:extLst>
          </p:cNvPr>
          <p:cNvSpPr>
            <a:spLocks noGrp="1"/>
          </p:cNvSpPr>
          <p:nvPr>
            <p:ph/>
          </p:nvPr>
        </p:nvSpPr>
        <p:spPr>
          <a:xfrm>
            <a:off x="1352231" y="1497212"/>
            <a:ext cx="10181367" cy="359316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fr-F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Cette année marquait </a:t>
            </a:r>
            <a:r>
              <a:rPr lang="fr-FR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premier Défi Déclics </a:t>
            </a:r>
            <a:r>
              <a:rPr lang="fr-F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organisé par la Métropole du Grand Nancy :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endParaRPr lang="fr-FR" sz="200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Environ 70 foyers participants </a:t>
            </a: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 équipes</a:t>
            </a: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10 communes représentées</a:t>
            </a: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2914" y="2528252"/>
            <a:ext cx="4519746" cy="3871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51935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90000"/>
              </a:lnSpc>
              <a:buNone/>
            </a:pPr>
            <a:r>
              <a:rPr lang="fr-FR" sz="4000" b="1" strike="noStrike" cap="all" spc="797" dirty="0">
                <a:solidFill>
                  <a:srgbClr val="595959"/>
                </a:solidFill>
                <a:latin typeface="Calibri"/>
              </a:rPr>
              <a:t>RETOUR D’EXPERIENCE POUR LE </a:t>
            </a:r>
            <a:r>
              <a:rPr lang="fr-FR" sz="4000" b="1" strike="noStrike" cap="all" spc="797" dirty="0">
                <a:solidFill>
                  <a:srgbClr val="F59A2B"/>
                </a:solidFill>
                <a:latin typeface="Calibri"/>
              </a:rPr>
              <a:t>TERRITOIRE </a:t>
            </a:r>
            <a:r>
              <a:rPr lang="fr-FR" sz="4000" b="1" strike="noStrike" cap="all" spc="797" dirty="0">
                <a:solidFill>
                  <a:schemeClr val="accent2">
                    <a:lumMod val="75000"/>
                  </a:schemeClr>
                </a:solidFill>
                <a:latin typeface="Calibri"/>
              </a:rPr>
              <a:t>DU</a:t>
            </a:r>
            <a:r>
              <a:rPr lang="fr-FR" sz="4000" b="1" strike="noStrike" cap="all" spc="797" dirty="0">
                <a:solidFill>
                  <a:srgbClr val="595959"/>
                </a:solidFill>
                <a:latin typeface="Calibri"/>
              </a:rPr>
              <a:t> </a:t>
            </a:r>
            <a:r>
              <a:rPr lang="fr-FR" sz="4000" b="1" strike="noStrike" cap="all" spc="797" dirty="0">
                <a:solidFill>
                  <a:srgbClr val="3C488F"/>
                </a:solidFill>
                <a:latin typeface="Calibri"/>
              </a:rPr>
              <a:t>GRAND NANCY</a:t>
            </a:r>
            <a:endParaRPr lang="en-US" sz="4000" b="0" strike="noStrike" spc="-1" dirty="0">
              <a:solidFill>
                <a:schemeClr val="tx1">
                  <a:lumMod val="65000"/>
                  <a:lumOff val="35000"/>
                </a:schemeClr>
              </a:solidFill>
              <a:latin typeface="Century Gothic"/>
            </a:endParaRPr>
          </a:p>
        </p:txBody>
      </p:sp>
      <p:sp>
        <p:nvSpPr>
          <p:cNvPr id="140" name="ZoneTexte 5"/>
          <p:cNvSpPr/>
          <p:nvPr/>
        </p:nvSpPr>
        <p:spPr>
          <a:xfrm>
            <a:off x="10422720" y="6468120"/>
            <a:ext cx="1631642" cy="27554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fr-FR" sz="1200" b="0" strike="noStrike" spc="-1" dirty="0">
                <a:solidFill>
                  <a:srgbClr val="595959"/>
                </a:solidFill>
                <a:latin typeface="Century Gothic"/>
              </a:rPr>
              <a:t>Samedi 26 juin 2023</a:t>
            </a:r>
            <a:endParaRPr lang="en-US" sz="1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026" name="Picture 2" descr="Déclics">
            <a:extLst>
              <a:ext uri="{FF2B5EF4-FFF2-40B4-BE49-F238E27FC236}">
                <a16:creationId xmlns:a16="http://schemas.microsoft.com/office/drawing/2014/main" id="{4FD49F37-CFAE-9DE6-7A07-C13F635E20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001" y="123120"/>
            <a:ext cx="1756544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3400E5D-FD1C-3F12-BFA4-93590DCFC01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001" y="6014880"/>
            <a:ext cx="2995839" cy="720000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9427" y="3320913"/>
            <a:ext cx="6822504" cy="2366556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5102245" y="2728626"/>
            <a:ext cx="27964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FF8900"/>
                </a:solidFill>
                <a:latin typeface="Verdana"/>
              </a:rPr>
              <a:t>Les </a:t>
            </a:r>
            <a:r>
              <a:rPr lang="fr-FR" dirty="0" err="1">
                <a:solidFill>
                  <a:srgbClr val="FF8900"/>
                </a:solidFill>
                <a:latin typeface="Verdana"/>
              </a:rPr>
              <a:t>écono</a:t>
            </a:r>
            <a:r>
              <a:rPr lang="fr-FR" dirty="0">
                <a:solidFill>
                  <a:srgbClr val="FF8900"/>
                </a:solidFill>
                <a:latin typeface="Verdana"/>
              </a:rPr>
              <a:t>-guerriers</a:t>
            </a:r>
            <a:endParaRPr lang="fr-FR" dirty="0"/>
          </a:p>
        </p:txBody>
      </p:sp>
      <p:sp>
        <p:nvSpPr>
          <p:cNvPr id="4" name="Rectangle 3"/>
          <p:cNvSpPr/>
          <p:nvPr/>
        </p:nvSpPr>
        <p:spPr>
          <a:xfrm>
            <a:off x="3365840" y="3534435"/>
            <a:ext cx="11805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err="1">
                <a:solidFill>
                  <a:srgbClr val="FF8900"/>
                </a:solidFill>
                <a:latin typeface="Verdana"/>
              </a:rPr>
              <a:t>Auresys</a:t>
            </a:r>
            <a:r>
              <a:rPr lang="fr-FR" dirty="0">
                <a:solidFill>
                  <a:srgbClr val="FF8900"/>
                </a:solidFill>
                <a:latin typeface="Verdana"/>
              </a:rPr>
              <a:t> </a:t>
            </a:r>
            <a:endParaRPr lang="fr-FR" dirty="0"/>
          </a:p>
        </p:txBody>
      </p:sp>
      <p:sp>
        <p:nvSpPr>
          <p:cNvPr id="6" name="Rectangle 5"/>
          <p:cNvSpPr/>
          <p:nvPr/>
        </p:nvSpPr>
        <p:spPr>
          <a:xfrm>
            <a:off x="8018559" y="3741750"/>
            <a:ext cx="12506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>
                <a:solidFill>
                  <a:srgbClr val="FF8900"/>
                </a:solidFill>
                <a:latin typeface="Verdana"/>
              </a:rPr>
              <a:t>La Clique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71323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90000"/>
              </a:lnSpc>
              <a:buNone/>
            </a:pPr>
            <a:r>
              <a:rPr lang="fr-FR" sz="4000" b="1" strike="noStrike" cap="all" spc="797" dirty="0">
                <a:solidFill>
                  <a:srgbClr val="595959"/>
                </a:solidFill>
                <a:latin typeface="Calibri"/>
              </a:rPr>
              <a:t>RETOUR D’EXPERIENCE POUR LE </a:t>
            </a:r>
            <a:r>
              <a:rPr lang="fr-FR" sz="4000" b="1" strike="noStrike" cap="all" spc="797" dirty="0">
                <a:solidFill>
                  <a:srgbClr val="F59A2B"/>
                </a:solidFill>
                <a:latin typeface="Calibri"/>
              </a:rPr>
              <a:t>TERRITOIRE </a:t>
            </a:r>
            <a:r>
              <a:rPr lang="fr-FR" sz="4000" b="1" strike="noStrike" cap="all" spc="797" dirty="0">
                <a:solidFill>
                  <a:schemeClr val="accent2">
                    <a:lumMod val="75000"/>
                  </a:schemeClr>
                </a:solidFill>
                <a:latin typeface="Calibri"/>
              </a:rPr>
              <a:t>DU</a:t>
            </a:r>
            <a:r>
              <a:rPr lang="fr-FR" sz="4000" b="1" strike="noStrike" cap="all" spc="797" dirty="0">
                <a:solidFill>
                  <a:srgbClr val="595959"/>
                </a:solidFill>
                <a:latin typeface="Calibri"/>
              </a:rPr>
              <a:t> </a:t>
            </a:r>
            <a:r>
              <a:rPr lang="fr-FR" sz="4000" b="1" strike="noStrike" cap="all" spc="797" dirty="0">
                <a:solidFill>
                  <a:srgbClr val="3C488F"/>
                </a:solidFill>
                <a:latin typeface="Calibri"/>
              </a:rPr>
              <a:t>GRAND NANCY</a:t>
            </a:r>
            <a:endParaRPr lang="en-US" sz="4000" b="0" strike="noStrike" spc="-1" dirty="0">
              <a:solidFill>
                <a:schemeClr val="tx1">
                  <a:lumMod val="65000"/>
                  <a:lumOff val="35000"/>
                </a:schemeClr>
              </a:solidFill>
              <a:latin typeface="Century Gothic"/>
            </a:endParaRPr>
          </a:p>
        </p:txBody>
      </p:sp>
      <p:sp>
        <p:nvSpPr>
          <p:cNvPr id="140" name="ZoneTexte 5"/>
          <p:cNvSpPr/>
          <p:nvPr/>
        </p:nvSpPr>
        <p:spPr>
          <a:xfrm>
            <a:off x="10422720" y="6468120"/>
            <a:ext cx="1631642" cy="27554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fr-FR" sz="1200" b="0" strike="noStrike" spc="-1" dirty="0">
                <a:solidFill>
                  <a:srgbClr val="595959"/>
                </a:solidFill>
                <a:latin typeface="Century Gothic"/>
              </a:rPr>
              <a:t>Samedi 26 juin 2023</a:t>
            </a:r>
            <a:endParaRPr lang="en-US" sz="1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026" name="Picture 2" descr="Déclics">
            <a:extLst>
              <a:ext uri="{FF2B5EF4-FFF2-40B4-BE49-F238E27FC236}">
                <a16:creationId xmlns:a16="http://schemas.microsoft.com/office/drawing/2014/main" id="{4FD49F37-CFAE-9DE6-7A07-C13F635E20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001" y="123120"/>
            <a:ext cx="1756544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3400E5D-FD1C-3F12-BFA4-93590DCFC01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001" y="6014880"/>
            <a:ext cx="2995839" cy="720000"/>
          </a:xfrm>
          <a:prstGeom prst="rect">
            <a:avLst/>
          </a:prstGeom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2844AC7-CC8F-8C35-DA44-A725A43C6A4C}"/>
              </a:ext>
            </a:extLst>
          </p:cNvPr>
          <p:cNvSpPr>
            <a:spLocks noGrp="1"/>
          </p:cNvSpPr>
          <p:nvPr>
            <p:ph/>
          </p:nvPr>
        </p:nvSpPr>
        <p:spPr>
          <a:xfrm>
            <a:off x="1248273" y="1843920"/>
            <a:ext cx="10177920" cy="3593160"/>
          </a:xfrm>
        </p:spPr>
        <p:txBody>
          <a:bodyPr>
            <a:noAutofit/>
          </a:bodyPr>
          <a:lstStyle/>
          <a:p>
            <a:pPr marL="457200" indent="-457200">
              <a:lnSpc>
                <a:spcPts val="2400"/>
              </a:lnSpc>
              <a:spcBef>
                <a:spcPts val="1200"/>
              </a:spcBef>
              <a:buFont typeface="+mj-lt"/>
              <a:buAutoNum type="arabicPeriod"/>
            </a:pPr>
            <a:endParaRPr lang="fr-FR" sz="2000" dirty="0">
              <a:solidFill>
                <a:srgbClr val="FF8900"/>
              </a:solidFill>
              <a:latin typeface="Verdana"/>
            </a:endParaRPr>
          </a:p>
          <a:p>
            <a:pPr>
              <a:lnSpc>
                <a:spcPts val="2400"/>
              </a:lnSpc>
              <a:spcBef>
                <a:spcPts val="1200"/>
              </a:spcBef>
            </a:pPr>
            <a:r>
              <a:rPr lang="fr-FR" sz="2000" dirty="0">
                <a:latin typeface="Verdana"/>
              </a:rPr>
              <a:t>Le classement : </a:t>
            </a:r>
          </a:p>
          <a:p>
            <a:pPr marL="457200" indent="-457200">
              <a:lnSpc>
                <a:spcPts val="2400"/>
              </a:lnSpc>
              <a:spcBef>
                <a:spcPts val="1200"/>
              </a:spcBef>
              <a:buFont typeface="+mj-lt"/>
              <a:buAutoNum type="arabicPeriod"/>
            </a:pPr>
            <a:r>
              <a:rPr lang="fr-FR" sz="2000" dirty="0">
                <a:solidFill>
                  <a:srgbClr val="FF8900"/>
                </a:solidFill>
                <a:latin typeface="Verdana"/>
              </a:rPr>
              <a:t>Les </a:t>
            </a:r>
            <a:r>
              <a:rPr lang="fr-FR" sz="2000" dirty="0" err="1">
                <a:solidFill>
                  <a:srgbClr val="FF8900"/>
                </a:solidFill>
                <a:latin typeface="Verdana"/>
              </a:rPr>
              <a:t>écono</a:t>
            </a:r>
            <a:r>
              <a:rPr lang="fr-FR" sz="2000" dirty="0">
                <a:solidFill>
                  <a:srgbClr val="FF8900"/>
                </a:solidFill>
                <a:latin typeface="Verdana"/>
              </a:rPr>
              <a:t>-guerriers -16% : 5/6 données saisies</a:t>
            </a:r>
          </a:p>
          <a:p>
            <a:pPr marL="457200" indent="-457200">
              <a:lnSpc>
                <a:spcPts val="2400"/>
              </a:lnSpc>
              <a:spcBef>
                <a:spcPts val="1200"/>
              </a:spcBef>
              <a:buFont typeface="+mj-lt"/>
              <a:buAutoNum type="arabicPeriod"/>
            </a:pPr>
            <a:r>
              <a:rPr lang="fr-FR" sz="2000" dirty="0" err="1">
                <a:solidFill>
                  <a:srgbClr val="FF8900"/>
                </a:solidFill>
                <a:latin typeface="Verdana"/>
              </a:rPr>
              <a:t>Auresys</a:t>
            </a:r>
            <a:r>
              <a:rPr lang="fr-FR" sz="2000" dirty="0">
                <a:solidFill>
                  <a:srgbClr val="FF8900"/>
                </a:solidFill>
                <a:latin typeface="Verdana"/>
              </a:rPr>
              <a:t>  -12% : 6/7 données saisies</a:t>
            </a:r>
          </a:p>
          <a:p>
            <a:pPr marL="457200" indent="-457200">
              <a:lnSpc>
                <a:spcPts val="2400"/>
              </a:lnSpc>
              <a:spcBef>
                <a:spcPts val="1200"/>
              </a:spcBef>
              <a:buFont typeface="+mj-lt"/>
              <a:buAutoNum type="arabicPeriod"/>
            </a:pPr>
            <a:r>
              <a:rPr lang="fr-FR" sz="2000" dirty="0">
                <a:solidFill>
                  <a:srgbClr val="FF8900"/>
                </a:solidFill>
                <a:latin typeface="Verdana"/>
              </a:rPr>
              <a:t>La Clique -12% : 5/9 données saisies </a:t>
            </a:r>
          </a:p>
          <a:p>
            <a:pPr marL="457200" indent="-457200">
              <a:lnSpc>
                <a:spcPts val="2400"/>
              </a:lnSpc>
              <a:spcBef>
                <a:spcPts val="1200"/>
              </a:spcBef>
              <a:buFont typeface="+mj-lt"/>
              <a:buAutoNum type="arabicPeriod"/>
            </a:pPr>
            <a:r>
              <a:rPr lang="fr-FR" sz="2000" dirty="0" err="1">
                <a:solidFill>
                  <a:srgbClr val="FF8900"/>
                </a:solidFill>
                <a:latin typeface="Verdana"/>
              </a:rPr>
              <a:t>Saulxure</a:t>
            </a:r>
            <a:r>
              <a:rPr lang="fr-FR" sz="2000" dirty="0">
                <a:solidFill>
                  <a:srgbClr val="FF8900"/>
                </a:solidFill>
                <a:latin typeface="Verdana"/>
              </a:rPr>
              <a:t> Positive -10% : 5/6 données saisies</a:t>
            </a:r>
          </a:p>
          <a:p>
            <a:pPr marL="457200" indent="-457200">
              <a:lnSpc>
                <a:spcPts val="2400"/>
              </a:lnSpc>
              <a:spcBef>
                <a:spcPts val="1200"/>
              </a:spcBef>
              <a:buFont typeface="+mj-lt"/>
              <a:buAutoNum type="arabicPeriod"/>
            </a:pPr>
            <a:r>
              <a:rPr lang="fr-FR" sz="2000" dirty="0" err="1">
                <a:solidFill>
                  <a:srgbClr val="FF8900"/>
                </a:solidFill>
                <a:latin typeface="Verdana"/>
              </a:rPr>
              <a:t>Jarvil’eco</a:t>
            </a:r>
            <a:r>
              <a:rPr lang="fr-FR" sz="2000" dirty="0">
                <a:solidFill>
                  <a:srgbClr val="FF8900"/>
                </a:solidFill>
                <a:latin typeface="Verdana"/>
              </a:rPr>
              <a:t> -10% : 8/9 données saisies</a:t>
            </a:r>
          </a:p>
          <a:p>
            <a:pPr marL="457200" indent="-457200">
              <a:lnSpc>
                <a:spcPts val="2400"/>
              </a:lnSpc>
              <a:spcBef>
                <a:spcPts val="1200"/>
              </a:spcBef>
              <a:buFont typeface="+mj-lt"/>
              <a:buAutoNum type="arabicPeriod"/>
            </a:pPr>
            <a:r>
              <a:rPr lang="fr-FR" sz="2000" dirty="0">
                <a:solidFill>
                  <a:srgbClr val="FFC000"/>
                </a:solidFill>
                <a:latin typeface="Verdana"/>
              </a:rPr>
              <a:t>Les Warriors 3% : 8/9 données saisies</a:t>
            </a:r>
          </a:p>
          <a:p>
            <a:pPr marL="457200" indent="-457200">
              <a:lnSpc>
                <a:spcPts val="2400"/>
              </a:lnSpc>
              <a:spcBef>
                <a:spcPts val="1200"/>
              </a:spcBef>
              <a:buFont typeface="+mj-lt"/>
              <a:buAutoNum type="arabicPeriod"/>
            </a:pPr>
            <a:r>
              <a:rPr lang="fr-FR" sz="2000" dirty="0">
                <a:solidFill>
                  <a:srgbClr val="FF0000"/>
                </a:solidFill>
                <a:latin typeface="Verdana"/>
              </a:rPr>
              <a:t>Malzéville 0,30% : 2/5 données saisies </a:t>
            </a:r>
          </a:p>
          <a:p>
            <a:pPr marL="0" indent="0" algn="ctr">
              <a:spcBef>
                <a:spcPts val="0"/>
              </a:spcBef>
              <a:buNone/>
            </a:pPr>
            <a:endParaRPr lang="fr-FR" sz="2000" b="1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955000" y="5883345"/>
            <a:ext cx="609936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600" dirty="0">
                <a:solidFill>
                  <a:srgbClr val="FFC000"/>
                </a:solidFill>
                <a:latin typeface="Verdana"/>
                <a:ea typeface="+mj-ea"/>
                <a:cs typeface="+mj-cs"/>
              </a:rPr>
              <a:t>(Les élus du groupe majoritaire - Métropole Grand Nancy</a:t>
            </a:r>
          </a:p>
          <a:p>
            <a:pPr algn="ctr"/>
            <a:r>
              <a:rPr lang="fr-FR" sz="1600" dirty="0">
                <a:solidFill>
                  <a:srgbClr val="FFC000"/>
                </a:solidFill>
                <a:latin typeface="Verdana"/>
                <a:ea typeface="+mj-ea"/>
                <a:cs typeface="+mj-cs"/>
              </a:rPr>
              <a:t>Hors classement)</a:t>
            </a:r>
          </a:p>
        </p:txBody>
      </p:sp>
    </p:spTree>
    <p:extLst>
      <p:ext uri="{BB962C8B-B14F-4D97-AF65-F5344CB8AC3E}">
        <p14:creationId xmlns:p14="http://schemas.microsoft.com/office/powerpoint/2010/main" val="29288104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90000"/>
              </a:lnSpc>
              <a:buNone/>
            </a:pPr>
            <a:r>
              <a:rPr lang="fr-FR" sz="4000" b="1" strike="noStrike" cap="all" spc="797" dirty="0">
                <a:solidFill>
                  <a:srgbClr val="595959"/>
                </a:solidFill>
                <a:latin typeface="Calibri"/>
              </a:rPr>
              <a:t>RETOUR D’EXPERIENCE POUR LE </a:t>
            </a:r>
            <a:r>
              <a:rPr lang="fr-FR" sz="4000" b="1" strike="noStrike" cap="all" spc="797" dirty="0">
                <a:solidFill>
                  <a:srgbClr val="F59A2B"/>
                </a:solidFill>
                <a:latin typeface="Calibri"/>
              </a:rPr>
              <a:t>TERRITOIRE </a:t>
            </a:r>
            <a:r>
              <a:rPr lang="fr-FR" sz="4000" b="1" strike="noStrike" cap="all" spc="797" dirty="0">
                <a:solidFill>
                  <a:schemeClr val="accent2">
                    <a:lumMod val="75000"/>
                  </a:schemeClr>
                </a:solidFill>
                <a:latin typeface="Calibri"/>
              </a:rPr>
              <a:t>DU</a:t>
            </a:r>
            <a:r>
              <a:rPr lang="fr-FR" sz="4000" b="1" strike="noStrike" cap="all" spc="797" dirty="0">
                <a:solidFill>
                  <a:srgbClr val="595959"/>
                </a:solidFill>
                <a:latin typeface="Calibri"/>
              </a:rPr>
              <a:t> </a:t>
            </a:r>
            <a:r>
              <a:rPr lang="fr-FR" sz="4000" b="1" strike="noStrike" cap="all" spc="797" dirty="0">
                <a:solidFill>
                  <a:srgbClr val="3C488F"/>
                </a:solidFill>
                <a:latin typeface="Calibri"/>
              </a:rPr>
              <a:t>GRAND NANCY</a:t>
            </a:r>
            <a:endParaRPr lang="en-US" sz="4000" b="0" strike="noStrike" spc="-1" dirty="0">
              <a:solidFill>
                <a:schemeClr val="tx1">
                  <a:lumMod val="65000"/>
                  <a:lumOff val="35000"/>
                </a:schemeClr>
              </a:solidFill>
              <a:latin typeface="Century Gothic"/>
            </a:endParaRPr>
          </a:p>
        </p:txBody>
      </p:sp>
      <p:sp>
        <p:nvSpPr>
          <p:cNvPr id="140" name="ZoneTexte 5"/>
          <p:cNvSpPr/>
          <p:nvPr/>
        </p:nvSpPr>
        <p:spPr>
          <a:xfrm>
            <a:off x="10422720" y="6468120"/>
            <a:ext cx="1631642" cy="27554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fr-FR" sz="1200" b="0" strike="noStrike" spc="-1" dirty="0">
                <a:solidFill>
                  <a:srgbClr val="595959"/>
                </a:solidFill>
                <a:latin typeface="Century Gothic"/>
              </a:rPr>
              <a:t>Samedi 26 juin 2023</a:t>
            </a:r>
            <a:endParaRPr lang="en-US" sz="1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026" name="Picture 2" descr="Déclics">
            <a:extLst>
              <a:ext uri="{FF2B5EF4-FFF2-40B4-BE49-F238E27FC236}">
                <a16:creationId xmlns:a16="http://schemas.microsoft.com/office/drawing/2014/main" id="{4FD49F37-CFAE-9DE6-7A07-C13F635E20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001" y="123120"/>
            <a:ext cx="1756544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3400E5D-FD1C-3F12-BFA4-93590DCFC01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001" y="6014880"/>
            <a:ext cx="2995839" cy="720000"/>
          </a:xfrm>
          <a:prstGeom prst="rect">
            <a:avLst/>
          </a:prstGeom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2844AC7-CC8F-8C35-DA44-A725A43C6A4C}"/>
              </a:ext>
            </a:extLst>
          </p:cNvPr>
          <p:cNvSpPr>
            <a:spLocks noGrp="1"/>
          </p:cNvSpPr>
          <p:nvPr>
            <p:ph/>
          </p:nvPr>
        </p:nvSpPr>
        <p:spPr>
          <a:xfrm>
            <a:off x="1248273" y="2133360"/>
            <a:ext cx="10181367" cy="359316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fr-FR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 très bon résultats pour l’ensemble des participants ! </a:t>
            </a:r>
          </a:p>
          <a:p>
            <a:pPr>
              <a:spcBef>
                <a:spcPts val="0"/>
              </a:spcBef>
            </a:pPr>
            <a:endParaRPr lang="fr-FR" sz="2000" b="1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fr-FR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L’équipe des élus de la Métropole est hors classement avec 5/9 données saisies et un -40% porté par une seule personne à -48%</a:t>
            </a:r>
          </a:p>
          <a:p>
            <a:pPr>
              <a:spcBef>
                <a:spcPts val="0"/>
              </a:spcBef>
            </a:pPr>
            <a:endParaRPr lang="fr-FR" sz="2000" b="1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fr-FR" sz="2000" b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Très bons </a:t>
            </a:r>
            <a:r>
              <a:rPr lang="fr-FR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résultats de l’équipe « Les Warriors » dont la moyenne est réduite par une moyenne plus élevée (+20%)</a:t>
            </a: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fr-FR" sz="2000" b="1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fr-FR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56% de données saisies </a:t>
            </a: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fr-FR" sz="200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fr-FR" sz="200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fr-FR" sz="200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76514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xfrm>
            <a:off x="1091812" y="-425640"/>
            <a:ext cx="10317960" cy="43945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90000"/>
              </a:lnSpc>
              <a:buNone/>
            </a:pPr>
            <a:r>
              <a:rPr lang="fr-FR" sz="4000" b="1" strike="noStrike" cap="all" spc="797" dirty="0">
                <a:solidFill>
                  <a:schemeClr val="accent2">
                    <a:lumMod val="75000"/>
                  </a:schemeClr>
                </a:solidFill>
                <a:latin typeface="Calibri"/>
              </a:rPr>
              <a:t>Les</a:t>
            </a:r>
            <a:r>
              <a:rPr lang="fr-FR" sz="4000" b="1" strike="noStrike" cap="all" spc="797" dirty="0">
                <a:solidFill>
                  <a:srgbClr val="F59A2B"/>
                </a:solidFill>
                <a:latin typeface="Calibri"/>
              </a:rPr>
              <a:t> DÉFIS continuent! </a:t>
            </a:r>
            <a:endParaRPr lang="en-US" sz="4000" b="0" strike="noStrike" spc="-1" dirty="0">
              <a:solidFill>
                <a:schemeClr val="tx1">
                  <a:lumMod val="65000"/>
                  <a:lumOff val="35000"/>
                </a:schemeClr>
              </a:solidFill>
              <a:latin typeface="Century Gothic"/>
            </a:endParaRPr>
          </a:p>
        </p:txBody>
      </p:sp>
      <p:sp>
        <p:nvSpPr>
          <p:cNvPr id="140" name="ZoneTexte 5"/>
          <p:cNvSpPr/>
          <p:nvPr/>
        </p:nvSpPr>
        <p:spPr>
          <a:xfrm>
            <a:off x="10422720" y="6468120"/>
            <a:ext cx="1631642" cy="27554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fr-FR" sz="1200" b="0" strike="noStrike" spc="-1" dirty="0">
                <a:solidFill>
                  <a:srgbClr val="595959"/>
                </a:solidFill>
                <a:latin typeface="Century Gothic"/>
              </a:rPr>
              <a:t>Samedi 26 juin 2023</a:t>
            </a:r>
            <a:endParaRPr lang="en-US" sz="1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026" name="Picture 2" descr="Déclics">
            <a:extLst>
              <a:ext uri="{FF2B5EF4-FFF2-40B4-BE49-F238E27FC236}">
                <a16:creationId xmlns:a16="http://schemas.microsoft.com/office/drawing/2014/main" id="{4FD49F37-CFAE-9DE6-7A07-C13F635E20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001" y="123120"/>
            <a:ext cx="3513088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5367" y="1993455"/>
            <a:ext cx="3950849" cy="3950849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8838674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xfrm>
            <a:off x="1078560" y="1098360"/>
            <a:ext cx="10317960" cy="43945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90000"/>
              </a:lnSpc>
              <a:buNone/>
            </a:pPr>
            <a:r>
              <a:rPr lang="fr-FR" sz="4000" b="1" strike="noStrike" cap="all" spc="797" dirty="0">
                <a:solidFill>
                  <a:schemeClr val="accent2">
                    <a:lumMod val="75000"/>
                  </a:schemeClr>
                </a:solidFill>
                <a:latin typeface="Calibri"/>
              </a:rPr>
              <a:t>Merci pour votre participation ! </a:t>
            </a:r>
            <a:br>
              <a:rPr lang="fr-FR" sz="4000" b="1" strike="noStrike" cap="all" spc="797" dirty="0">
                <a:solidFill>
                  <a:srgbClr val="F59A2B"/>
                </a:solidFill>
                <a:latin typeface="Calibri"/>
              </a:rPr>
            </a:br>
            <a:r>
              <a:rPr lang="fr-FR" sz="2800" b="1" cap="all" spc="797" dirty="0">
                <a:solidFill>
                  <a:schemeClr val="accent2">
                    <a:lumMod val="75000"/>
                  </a:schemeClr>
                </a:solidFill>
                <a:latin typeface="Calibri"/>
              </a:rPr>
              <a:t>A suivre </a:t>
            </a:r>
            <a:br>
              <a:rPr lang="fr-FR" sz="2800" b="1" cap="all" spc="797" dirty="0">
                <a:solidFill>
                  <a:schemeClr val="accent2">
                    <a:lumMod val="75000"/>
                  </a:schemeClr>
                </a:solidFill>
                <a:latin typeface="Calibri"/>
              </a:rPr>
            </a:br>
            <a:r>
              <a:rPr lang="fr-FR" sz="2800" b="1" cap="all" spc="797" dirty="0">
                <a:solidFill>
                  <a:srgbClr val="F59A2B"/>
                </a:solidFill>
                <a:latin typeface="Calibri"/>
              </a:rPr>
              <a:t>D</a:t>
            </a:r>
            <a:r>
              <a:rPr lang="fr-FR" sz="2800" b="1" strike="noStrike" cap="all" spc="797" dirty="0">
                <a:solidFill>
                  <a:srgbClr val="F59A2B"/>
                </a:solidFill>
                <a:latin typeface="Calibri"/>
              </a:rPr>
              <a:t>ISTRIBUTION</a:t>
            </a:r>
            <a:r>
              <a:rPr lang="fr-FR" sz="2800" b="1" strike="noStrike" cap="all" spc="797" dirty="0">
                <a:solidFill>
                  <a:srgbClr val="595959"/>
                </a:solidFill>
                <a:latin typeface="Calibri"/>
              </a:rPr>
              <a:t> DES </a:t>
            </a:r>
            <a:r>
              <a:rPr lang="fr-FR" sz="2800" b="1" cap="all" spc="797" dirty="0">
                <a:solidFill>
                  <a:srgbClr val="3C488F"/>
                </a:solidFill>
                <a:latin typeface="Calibri"/>
              </a:rPr>
              <a:t>Diplômes</a:t>
            </a:r>
            <a:br>
              <a:rPr lang="fr-FR" sz="2800" b="1" cap="all" spc="797" dirty="0">
                <a:solidFill>
                  <a:srgbClr val="3C488F"/>
                </a:solidFill>
                <a:latin typeface="Calibri"/>
              </a:rPr>
            </a:br>
            <a:r>
              <a:rPr lang="fr-FR" sz="2800" b="1" cap="all" spc="797" dirty="0">
                <a:solidFill>
                  <a:schemeClr val="accent2">
                    <a:lumMod val="75000"/>
                  </a:schemeClr>
                </a:solidFill>
                <a:latin typeface="Calibri"/>
              </a:rPr>
              <a:t>Photo de groupe</a:t>
            </a:r>
            <a:br>
              <a:rPr lang="fr-FR" sz="2800" b="1" cap="all" spc="797" dirty="0">
                <a:solidFill>
                  <a:schemeClr val="accent2">
                    <a:lumMod val="75000"/>
                  </a:schemeClr>
                </a:solidFill>
                <a:latin typeface="Calibri"/>
              </a:rPr>
            </a:br>
            <a:endParaRPr lang="en-US" sz="2800" b="0" strike="noStrike" spc="-1" dirty="0">
              <a:solidFill>
                <a:srgbClr val="3C488F"/>
              </a:solidFill>
              <a:latin typeface="Century Gothic"/>
            </a:endParaRPr>
          </a:p>
        </p:txBody>
      </p:sp>
      <p:sp>
        <p:nvSpPr>
          <p:cNvPr id="140" name="ZoneTexte 5"/>
          <p:cNvSpPr/>
          <p:nvPr/>
        </p:nvSpPr>
        <p:spPr>
          <a:xfrm>
            <a:off x="10422720" y="6468120"/>
            <a:ext cx="1631642" cy="27554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fr-FR" sz="1200" b="0" strike="noStrike" spc="-1" dirty="0">
                <a:solidFill>
                  <a:srgbClr val="595959"/>
                </a:solidFill>
                <a:latin typeface="Century Gothic"/>
              </a:rPr>
              <a:t>Samedi 26 juin 2023</a:t>
            </a:r>
            <a:endParaRPr lang="en-US" sz="1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026" name="Picture 2" descr="Déclics">
            <a:extLst>
              <a:ext uri="{FF2B5EF4-FFF2-40B4-BE49-F238E27FC236}">
                <a16:creationId xmlns:a16="http://schemas.microsoft.com/office/drawing/2014/main" id="{4FD49F37-CFAE-9DE6-7A07-C13F635E20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001" y="123120"/>
            <a:ext cx="3513088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3400E5D-FD1C-3F12-BFA4-93590DCFC01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0660" y="5759640"/>
            <a:ext cx="4493759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7075838"/>
      </p:ext>
    </p:extLst>
  </p:cSld>
  <p:clrMapOvr>
    <a:masterClrMapping/>
  </p:clrMapOvr>
</p:sld>
</file>

<file path=ppt/theme/theme1.xml><?xml version="1.0" encoding="utf-8"?>
<a:theme xmlns:a="http://schemas.openxmlformats.org/drawingml/2006/main" name="Badge">
  <a:themeElements>
    <a:clrScheme name="Personnalisé 3">
      <a:dk1>
        <a:srgbClr val="000000"/>
      </a:dk1>
      <a:lt1>
        <a:srgbClr val="FFFFFF"/>
      </a:lt1>
      <a:dk2>
        <a:srgbClr val="1B60A4"/>
      </a:dk2>
      <a:lt2>
        <a:srgbClr val="F3F3F2"/>
      </a:lt2>
      <a:accent1>
        <a:srgbClr val="F08F40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B60A4"/>
      </a:dk2>
      <a:lt2>
        <a:srgbClr val="F3F3F2"/>
      </a:lt2>
      <a:accent1>
        <a:srgbClr val="F08F40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{7580A800-A9FC-6C4B-8206-DF4709CA2680}tf10001071</Template>
  <TotalTime>10927</TotalTime>
  <Words>350</Words>
  <Application>Microsoft Macintosh PowerPoint</Application>
  <PresentationFormat>Grand écran</PresentationFormat>
  <Paragraphs>61</Paragraphs>
  <Slides>12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9" baseType="lpstr">
      <vt:lpstr>Arial</vt:lpstr>
      <vt:lpstr>Calibri</vt:lpstr>
      <vt:lpstr>Century Gothic</vt:lpstr>
      <vt:lpstr>Symbol</vt:lpstr>
      <vt:lpstr>Verdana</vt:lpstr>
      <vt:lpstr>Wingdings</vt:lpstr>
      <vt:lpstr>Badge</vt:lpstr>
      <vt:lpstr>Évènement final du programme déclicS grand nancy </vt:lpstr>
      <vt:lpstr>Le programme déclics</vt:lpstr>
      <vt:lpstr>LES DÉFIS ÉNERGIE</vt:lpstr>
      <vt:lpstr>LES DÉFIS ÉNERGIE</vt:lpstr>
      <vt:lpstr>LES DÉFIS DÉCHET</vt:lpstr>
      <vt:lpstr>Les DÉFIS EN GRAND EST</vt:lpstr>
      <vt:lpstr>RETOUR D’EXPERIENCE POUR LE TERRITOIRE DU GRAND NANCY</vt:lpstr>
      <vt:lpstr>RETOUR D’EXPERIENCE POUR LE TERRITOIRE DU GRAND NANCY</vt:lpstr>
      <vt:lpstr>RETOUR D’EXPERIENCE POUR LE TERRITOIRE DU GRAND NANCY</vt:lpstr>
      <vt:lpstr>RETOUR D’EXPERIENCE POUR LE TERRITOIRE DU GRAND NANCY</vt:lpstr>
      <vt:lpstr>Les DÉFIS continuent! </vt:lpstr>
      <vt:lpstr>Merci pour votre participation !  A suivre  DISTRIBUTION DES Diplômes Photo de groupe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subject/>
  <dc:creator>Administrator</dc:creator>
  <dc:description/>
  <cp:lastModifiedBy>Lucas Faletic</cp:lastModifiedBy>
  <cp:revision>262</cp:revision>
  <cp:lastPrinted>2022-01-03T13:38:27Z</cp:lastPrinted>
  <dcterms:created xsi:type="dcterms:W3CDTF">2015-07-04T02:09:00Z</dcterms:created>
  <dcterms:modified xsi:type="dcterms:W3CDTF">2023-06-30T09:12:20Z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HiddenSlides">
    <vt:i4>1</vt:i4>
  </property>
  <property fmtid="{D5CDD505-2E9C-101B-9397-08002B2CF9AE}" pid="3" name="KSOProductBuildVer">
    <vt:lpwstr>1036-11.2.0.9937</vt:lpwstr>
  </property>
  <property fmtid="{D5CDD505-2E9C-101B-9397-08002B2CF9AE}" pid="4" name="Notes">
    <vt:i4>16</vt:i4>
  </property>
  <property fmtid="{D5CDD505-2E9C-101B-9397-08002B2CF9AE}" pid="5" name="PresentationFormat">
    <vt:lpwstr>Grand écran</vt:lpwstr>
  </property>
  <property fmtid="{D5CDD505-2E9C-101B-9397-08002B2CF9AE}" pid="6" name="Slides">
    <vt:i4>30</vt:i4>
  </property>
</Properties>
</file>